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1" r:id="rId4"/>
    <p:sldId id="258" r:id="rId5"/>
    <p:sldId id="257" r:id="rId6"/>
    <p:sldId id="260" r:id="rId7"/>
  </p:sldIdLst>
  <p:sldSz cx="14630400" cy="8229600"/>
  <p:notesSz cx="8229600" cy="14630400"/>
  <p:embeddedFontLst>
    <p:embeddedFont>
      <p:font typeface="Arial Narrow" panose="020B0606020202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91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2C00745-F407-A6B2-0CB6-94164105020E}"/>
              </a:ext>
            </a:extLst>
          </p:cNvPr>
          <p:cNvSpPr txBox="1">
            <a:spLocks/>
          </p:cNvSpPr>
          <p:nvPr/>
        </p:nvSpPr>
        <p:spPr>
          <a:xfrm>
            <a:off x="3573378" y="5426244"/>
            <a:ext cx="5290209" cy="21048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SIRI SURESHBABU - SM24NS00108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RENUKA - SM24NS00326</a:t>
            </a:r>
            <a:endParaRPr lang="en-IN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2400" dirty="0">
                <a:solidFill>
                  <a:schemeClr val="bg2">
                    <a:lumMod val="75000"/>
                  </a:schemeClr>
                </a:solidFill>
              </a:rPr>
              <a:t>SHRI RAKSHA – SM24NS00332</a:t>
            </a:r>
          </a:p>
          <a:p>
            <a:r>
              <a:rPr lang="en-IN" sz="2400" dirty="0">
                <a:solidFill>
                  <a:schemeClr val="bg2">
                    <a:lumMod val="75000"/>
                  </a:schemeClr>
                </a:solidFill>
              </a:rPr>
              <a:t>IMRAN N PATWEGAR – SM24NS00344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                                                                          </a:t>
            </a:r>
          </a:p>
        </p:txBody>
      </p:sp>
      <p:pic>
        <p:nvPicPr>
          <p:cNvPr id="1030" name="Picture 6" descr="5 Ways Self-Driving Cars Could Make Our ...">
            <a:extLst>
              <a:ext uri="{FF2B5EF4-FFF2-40B4-BE49-F238E27FC236}">
                <a16:creationId xmlns:a16="http://schemas.microsoft.com/office/drawing/2014/main" id="{97D94215-A887-FD4E-9533-A5C5A739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514474" cy="36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Self-driving Cars Work: Sensor Systems | Udacity">
            <a:extLst>
              <a:ext uri="{FF2B5EF4-FFF2-40B4-BE49-F238E27FC236}">
                <a16:creationId xmlns:a16="http://schemas.microsoft.com/office/drawing/2014/main" id="{CC92BC3D-C7C9-C044-A558-4E922325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4093744"/>
            <a:ext cx="5514474" cy="4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E3E2F2-2895-354E-5298-AC89093C7BAF}"/>
              </a:ext>
            </a:extLst>
          </p:cNvPr>
          <p:cNvSpPr/>
          <p:nvPr/>
        </p:nvSpPr>
        <p:spPr>
          <a:xfrm>
            <a:off x="745959" y="666041"/>
            <a:ext cx="822960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kern="0" dirty="0">
                <a:ln/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Domain-AIML</a:t>
            </a:r>
            <a:br>
              <a:rPr lang="en-US" sz="5400" b="1" kern="0" dirty="0">
                <a:ln/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n-US" sz="5400" b="1" kern="0" dirty="0">
                <a:ln/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Team Number-5</a:t>
            </a:r>
            <a:br>
              <a:rPr lang="en-US" sz="5400" b="1" kern="0" dirty="0">
                <a:ln/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n-US" sz="5400" b="1" kern="0" dirty="0">
                <a:ln/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</a:rPr>
              <a:t>Title : SELF-DRIVING CAR SIMULATION</a:t>
            </a:r>
            <a:endParaRPr lang="en-IN" sz="5400" b="1" dirty="0">
              <a:ln/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5937647" cy="742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9" y="207871"/>
            <a:ext cx="3980736" cy="26537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1647" y="5463183"/>
            <a:ext cx="398073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15382" b="17441"/>
          <a:stretch/>
        </p:blipFill>
        <p:spPr>
          <a:xfrm>
            <a:off x="9894113" y="207871"/>
            <a:ext cx="3980736" cy="26537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1738" y="6458188"/>
            <a:ext cx="2968823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331738" y="7055406"/>
            <a:ext cx="398073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68" y="213657"/>
            <a:ext cx="3980736" cy="26537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71829" y="5463183"/>
            <a:ext cx="398073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32D23C5-FEF5-3131-2349-2A0EB944067B}"/>
              </a:ext>
            </a:extLst>
          </p:cNvPr>
          <p:cNvSpPr/>
          <p:nvPr/>
        </p:nvSpPr>
        <p:spPr>
          <a:xfrm>
            <a:off x="3687140" y="5750135"/>
            <a:ext cx="398073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DC8BF58-36A0-87F5-CAA3-9CA8DA2AC358}"/>
              </a:ext>
            </a:extLst>
          </p:cNvPr>
          <p:cNvSpPr/>
          <p:nvPr/>
        </p:nvSpPr>
        <p:spPr>
          <a:xfrm>
            <a:off x="944047" y="5615583"/>
            <a:ext cx="398073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BD000E8-11E8-85A5-9DED-AC80FFFF5D71}"/>
              </a:ext>
            </a:extLst>
          </p:cNvPr>
          <p:cNvSpPr/>
          <p:nvPr/>
        </p:nvSpPr>
        <p:spPr>
          <a:xfrm>
            <a:off x="750211" y="2784395"/>
            <a:ext cx="3980736" cy="751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800" b="1" u="sng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ABOUT  PROJECT</a:t>
            </a:r>
          </a:p>
          <a:p>
            <a:pPr marL="0" indent="0" algn="ctr">
              <a:lnSpc>
                <a:spcPts val="5850"/>
              </a:lnSpc>
              <a:buNone/>
            </a:pPr>
            <a:endParaRPr lang="en-US" sz="2800" b="1" u="sng" kern="0" spc="-94" dirty="0">
              <a:solidFill>
                <a:srgbClr val="FF8AAF"/>
              </a:solidFill>
              <a:latin typeface="Petrona Bold" pitchFamily="34" charset="0"/>
              <a:ea typeface="Petrona Bold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10EB0-0B7E-9340-2627-B0C0309918AC}"/>
              </a:ext>
            </a:extLst>
          </p:cNvPr>
          <p:cNvSpPr txBox="1"/>
          <p:nvPr/>
        </p:nvSpPr>
        <p:spPr>
          <a:xfrm>
            <a:off x="838656" y="3462385"/>
            <a:ext cx="38838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This project uses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a deep learning model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to predict steering angles for a self-driving car simulation.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It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processes real-time images, speed, and throttle data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 using Flask and SocketIO for autonomous navigation.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TensorFlow/Keras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handles model training, while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OpenCV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 aids in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image preprocessing</a:t>
            </a:r>
            <a:endParaRPr lang="en-IN" sz="2400" b="1" dirty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E0DF6-C022-4BA8-691D-43D28BC87B07}"/>
              </a:ext>
            </a:extLst>
          </p:cNvPr>
          <p:cNvSpPr txBox="1"/>
          <p:nvPr/>
        </p:nvSpPr>
        <p:spPr>
          <a:xfrm>
            <a:off x="5325516" y="3462384"/>
            <a:ext cx="40667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We chose this because self-driving technology is a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cutting-edge application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 of AI and deep learning. It combines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computer vision, real-time decision-making, and automation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, making it both challenging and exciting. This project helps in understanding how AI can be used for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autonomous navigation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, which has real-world applications in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transportation and safety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. </a:t>
            </a:r>
            <a:endParaRPr lang="en-IN" sz="2400" dirty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96FD3AB-5CBD-ED7D-FC55-9A627A9C62C0}"/>
              </a:ext>
            </a:extLst>
          </p:cNvPr>
          <p:cNvSpPr/>
          <p:nvPr/>
        </p:nvSpPr>
        <p:spPr>
          <a:xfrm>
            <a:off x="5349320" y="2749233"/>
            <a:ext cx="3980736" cy="560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800" b="1" u="sng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THIS ?</a:t>
            </a:r>
          </a:p>
          <a:p>
            <a:pPr marL="0" indent="0" algn="ctr">
              <a:lnSpc>
                <a:spcPts val="5850"/>
              </a:lnSpc>
              <a:buNone/>
            </a:pPr>
            <a:endParaRPr lang="en-US" sz="2800" b="1" u="sng" kern="0" spc="-94" dirty="0">
              <a:solidFill>
                <a:srgbClr val="FF8AAF"/>
              </a:solidFill>
              <a:latin typeface="Petrona Bold" pitchFamily="34" charset="0"/>
              <a:ea typeface="Petrona Bold" pitchFamily="34" charset="-122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5D88902-9220-F768-2C34-BFC0F540B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947" y="3535561"/>
            <a:ext cx="387428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Autonomous Driving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CNN-based Vision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Flask &amp; SocketIO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Image Preprocessing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Dynamic Speed Control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15085450-F053-0993-A131-A4C601D8D38E}"/>
              </a:ext>
            </a:extLst>
          </p:cNvPr>
          <p:cNvSpPr/>
          <p:nvPr/>
        </p:nvSpPr>
        <p:spPr>
          <a:xfrm>
            <a:off x="9858017" y="2761261"/>
            <a:ext cx="3980736" cy="560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2800" b="1" u="sng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</a:t>
            </a:r>
          </a:p>
          <a:p>
            <a:pPr marL="0" indent="0" algn="ctr">
              <a:lnSpc>
                <a:spcPts val="5850"/>
              </a:lnSpc>
              <a:buNone/>
            </a:pPr>
            <a:endParaRPr lang="en-US" sz="2800" b="1" u="sng" kern="0" spc="-94" dirty="0">
              <a:solidFill>
                <a:srgbClr val="FF8AAF"/>
              </a:solidFill>
              <a:latin typeface="Petrona Bold" pitchFamily="34" charset="0"/>
              <a:ea typeface="Petrona Bold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6B62B-00F0-5116-2913-78EE50EEF078}"/>
              </a:ext>
            </a:extLst>
          </p:cNvPr>
          <p:cNvSpPr txBox="1"/>
          <p:nvPr/>
        </p:nvSpPr>
        <p:spPr>
          <a:xfrm>
            <a:off x="12705347" y="7782325"/>
            <a:ext cx="185286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RYMEC, ISE DEPT.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BBD2A4-66E8-2BDE-D27D-939A87420C37}"/>
              </a:ext>
            </a:extLst>
          </p:cNvPr>
          <p:cNvSpPr/>
          <p:nvPr/>
        </p:nvSpPr>
        <p:spPr>
          <a:xfrm>
            <a:off x="679017" y="6899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500"/>
              </a:lnSpc>
              <a:buNone/>
            </a:pPr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E998417-ACFA-4C36-B45F-58965D31A837}"/>
              </a:ext>
            </a:extLst>
          </p:cNvPr>
          <p:cNvSpPr/>
          <p:nvPr/>
        </p:nvSpPr>
        <p:spPr>
          <a:xfrm>
            <a:off x="802721" y="4717577"/>
            <a:ext cx="2800826" cy="351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5AE6DDB-3EFD-AC39-12B3-4D859E1BB7E6}"/>
              </a:ext>
            </a:extLst>
          </p:cNvPr>
          <p:cNvSpPr/>
          <p:nvPr/>
        </p:nvSpPr>
        <p:spPr>
          <a:xfrm>
            <a:off x="802721" y="5315651"/>
            <a:ext cx="2800826" cy="152620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Gathering labeled images of diseased and healthy cotton plants.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2935A84-CF10-B048-9F7E-270F7EB2BB8A}"/>
              </a:ext>
            </a:extLst>
          </p:cNvPr>
          <p:cNvSpPr/>
          <p:nvPr/>
        </p:nvSpPr>
        <p:spPr>
          <a:xfrm>
            <a:off x="4192274" y="2872100"/>
            <a:ext cx="2800826" cy="351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Preprocessing</a:t>
            </a:r>
            <a:endParaRPr lang="en-US" sz="2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267BFC1-8E05-F58D-5F26-1D22E59C8C63}"/>
              </a:ext>
            </a:extLst>
          </p:cNvPr>
          <p:cNvSpPr/>
          <p:nvPr/>
        </p:nvSpPr>
        <p:spPr>
          <a:xfrm>
            <a:off x="4195050" y="3537429"/>
            <a:ext cx="2800826" cy="203494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Preparing data for CNN model training, including resizing, normalization, and augmentation.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6A16E85-E624-ECA2-F692-256C05999EDA}"/>
              </a:ext>
            </a:extLst>
          </p:cNvPr>
          <p:cNvSpPr/>
          <p:nvPr/>
        </p:nvSpPr>
        <p:spPr>
          <a:xfrm>
            <a:off x="7564520" y="4717576"/>
            <a:ext cx="2800826" cy="351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63EE8A8-1A18-7069-7B62-620A39D07352}"/>
              </a:ext>
            </a:extLst>
          </p:cNvPr>
          <p:cNvSpPr/>
          <p:nvPr/>
        </p:nvSpPr>
        <p:spPr>
          <a:xfrm>
            <a:off x="7587378" y="5315651"/>
            <a:ext cx="2800826" cy="152620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a CNN model to recognize patterns in the data and classify diseases.</a:t>
            </a:r>
            <a:endParaRPr lang="en-US" sz="2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392128E-297A-A45D-3EF4-C83B09FA0931}"/>
              </a:ext>
            </a:extLst>
          </p:cNvPr>
          <p:cNvSpPr/>
          <p:nvPr/>
        </p:nvSpPr>
        <p:spPr>
          <a:xfrm>
            <a:off x="11150558" y="2872100"/>
            <a:ext cx="2800826" cy="3519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24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7E56D5B-D164-955B-0C96-81D003C08A1D}"/>
              </a:ext>
            </a:extLst>
          </p:cNvPr>
          <p:cNvSpPr/>
          <p:nvPr/>
        </p:nvSpPr>
        <p:spPr>
          <a:xfrm>
            <a:off x="11150558" y="3537429"/>
            <a:ext cx="2800826" cy="203494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Integrating the trained model into a Flask web application for live prediction.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91158-B947-CDF0-8A60-6D026BBB8396}"/>
              </a:ext>
            </a:extLst>
          </p:cNvPr>
          <p:cNvSpPr txBox="1"/>
          <p:nvPr/>
        </p:nvSpPr>
        <p:spPr>
          <a:xfrm>
            <a:off x="12705347" y="7782325"/>
            <a:ext cx="185286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RYMEC, ISE DEPT.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26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865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BDE5F0-1672-BD5F-C0FC-6150532819DB}"/>
              </a:ext>
            </a:extLst>
          </p:cNvPr>
          <p:cNvSpPr txBox="1">
            <a:spLocks/>
          </p:cNvSpPr>
          <p:nvPr/>
        </p:nvSpPr>
        <p:spPr>
          <a:xfrm>
            <a:off x="673692" y="1816195"/>
            <a:ext cx="8082001" cy="537514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 Language</a:t>
            </a:r>
            <a:r>
              <a:rPr lang="en-IN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Python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Frameworks:</a:t>
            </a:r>
            <a:r>
              <a:rPr lang="en-IN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TensorFlow, OpenCV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Libraries:</a:t>
            </a:r>
            <a:r>
              <a:rPr lang="en-IN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NumPy, Pandas, Matplotlib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Simulator: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Udacity Self-Driving Car Simulator </a:t>
            </a: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Deployment: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Eventlet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for real-time server handling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Backend Server: </a:t>
            </a:r>
            <a:r>
              <a:rPr lang="en-IN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Flask + </a:t>
            </a:r>
            <a:r>
              <a:rPr lang="en-IN" sz="3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SocketIO</a:t>
            </a: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Font typeface="Arial" pitchFamily="34" charset="0"/>
              <a:buNone/>
            </a:pP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7" descr="PythonLife">
            <a:extLst>
              <a:ext uri="{FF2B5EF4-FFF2-40B4-BE49-F238E27FC236}">
                <a16:creationId xmlns:a16="http://schemas.microsoft.com/office/drawing/2014/main" id="{3A0034F8-457C-04A2-67F6-94B604A6BA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7" name="Picture 15" descr="Go Vs Python | What are the Differences?">
            <a:extLst>
              <a:ext uri="{FF2B5EF4-FFF2-40B4-BE49-F238E27FC236}">
                <a16:creationId xmlns:a16="http://schemas.microsoft.com/office/drawing/2014/main" id="{5AB56B9C-CD91-98A1-E6A7-0F3A11C9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43" y="1816195"/>
            <a:ext cx="5297404" cy="2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Python Flask Websocket - Python">
            <a:extLst>
              <a:ext uri="{FF2B5EF4-FFF2-40B4-BE49-F238E27FC236}">
                <a16:creationId xmlns:a16="http://schemas.microsoft.com/office/drawing/2014/main" id="{FA9E23EE-C75D-E9ED-0A7A-95FACE959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"/>
          <a:stretch/>
        </p:blipFill>
        <p:spPr bwMode="auto">
          <a:xfrm>
            <a:off x="9008144" y="4581524"/>
            <a:ext cx="5297404" cy="10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Learn with Udacity - Up to 75% OFF on ...">
            <a:extLst>
              <a:ext uri="{FF2B5EF4-FFF2-40B4-BE49-F238E27FC236}">
                <a16:creationId xmlns:a16="http://schemas.microsoft.com/office/drawing/2014/main" id="{C02CBA36-4ED4-903E-4F2B-C8269AD3E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43" y="5676864"/>
            <a:ext cx="5297404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574D7-6AA3-E462-D604-01A1C930705C}"/>
              </a:ext>
            </a:extLst>
          </p:cNvPr>
          <p:cNvSpPr txBox="1"/>
          <p:nvPr/>
        </p:nvSpPr>
        <p:spPr>
          <a:xfrm>
            <a:off x="12705347" y="7782325"/>
            <a:ext cx="185286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RYMEC, ISE DEPT.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3285" y="73770"/>
            <a:ext cx="40669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F49E-2D4B-D7C3-2547-1727609A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7" y="1284667"/>
            <a:ext cx="4024597" cy="3162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E4E17-650B-C761-2770-1EEB6F20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17" y="1284667"/>
            <a:ext cx="4027846" cy="3153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BEBB4-A171-52BF-8F0A-B608D253D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417" y="1273235"/>
            <a:ext cx="4024595" cy="316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6AEC2A-C57D-A0F1-7562-647C1462C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42" y="4632419"/>
            <a:ext cx="11297231" cy="3162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5C69E-DABF-EE3C-903A-AE023792FAF7}"/>
              </a:ext>
            </a:extLst>
          </p:cNvPr>
          <p:cNvSpPr txBox="1"/>
          <p:nvPr/>
        </p:nvSpPr>
        <p:spPr>
          <a:xfrm>
            <a:off x="12705347" y="7782325"/>
            <a:ext cx="185286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RYMEC, ISE DEPT.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46965" y="-2502984"/>
            <a:ext cx="5285426" cy="13295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2D4D4-60E5-47B0-CF16-5250D981A538}"/>
              </a:ext>
            </a:extLst>
          </p:cNvPr>
          <p:cNvSpPr/>
          <p:nvPr/>
        </p:nvSpPr>
        <p:spPr>
          <a:xfrm>
            <a:off x="3593488" y="324029"/>
            <a:ext cx="7392379" cy="8079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650" b="1" u="sng" kern="0" spc="-94" dirty="0">
                <a:solidFill>
                  <a:srgbClr val="FF8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</a:rPr>
              <a:t>Individual Contributions</a:t>
            </a:r>
            <a:endParaRPr lang="en-IN" sz="4650" b="1" u="sng" kern="0" spc="-94" dirty="0">
              <a:solidFill>
                <a:srgbClr val="FF8AA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E377F4-5DB1-975B-3C04-0E5D3689D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781604"/>
              </p:ext>
            </p:extLst>
          </p:nvPr>
        </p:nvGraphicFramePr>
        <p:xfrm>
          <a:off x="1702464" y="1878721"/>
          <a:ext cx="11225471" cy="427121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29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774">
                <a:tc>
                  <a:txBody>
                    <a:bodyPr/>
                    <a:lstStyle/>
                    <a:p>
                      <a:r>
                        <a:rPr sz="3200" dirty="0"/>
                        <a:t>Team Member’s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200"/>
                        <a:t>Contribution to the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142">
                <a:tc>
                  <a:txBody>
                    <a:bodyPr/>
                    <a:lstStyle/>
                    <a:p>
                      <a:r>
                        <a:rPr lang="en-US" sz="3200" dirty="0"/>
                        <a:t>Siri Sureshbabu</a:t>
                      </a:r>
                      <a:endParaRPr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200" dirty="0"/>
                        <a:t>Developed AI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774">
                <a:tc>
                  <a:txBody>
                    <a:bodyPr/>
                    <a:lstStyle/>
                    <a:p>
                      <a:r>
                        <a:rPr lang="en-US" sz="3200" dirty="0"/>
                        <a:t>Renuka</a:t>
                      </a:r>
                      <a:endParaRPr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/>
                        <a:t>Data Collection &amp; Analysis</a:t>
                      </a:r>
                      <a:endParaRPr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774">
                <a:tc>
                  <a:txBody>
                    <a:bodyPr/>
                    <a:lstStyle/>
                    <a:p>
                      <a:r>
                        <a:rPr lang="en-US" sz="3200" dirty="0"/>
                        <a:t>Shri Raksha</a:t>
                      </a:r>
                      <a:endParaRPr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Testing, Debugging &amp; Documentation</a:t>
                      </a:r>
                      <a:endParaRPr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7750">
                <a:tc>
                  <a:txBody>
                    <a:bodyPr/>
                    <a:lstStyle/>
                    <a:p>
                      <a:r>
                        <a:rPr lang="en-US" sz="3200" dirty="0"/>
                        <a:t>Imran N </a:t>
                      </a:r>
                      <a:r>
                        <a:rPr lang="en-US" sz="3200" dirty="0" err="1"/>
                        <a:t>Patwegar</a:t>
                      </a:r>
                      <a:endParaRPr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200" dirty="0"/>
                        <a:t>Integrated the project with a simulator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019148-CC0C-ACAE-801F-7A3ABA3B45E5}"/>
              </a:ext>
            </a:extLst>
          </p:cNvPr>
          <p:cNvSpPr txBox="1"/>
          <p:nvPr/>
        </p:nvSpPr>
        <p:spPr>
          <a:xfrm>
            <a:off x="4420593" y="7090495"/>
            <a:ext cx="5257800" cy="92333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THANK YOU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114300">
                    <a:prstClr val="black"/>
                  </a:innerShdw>
                </a:effectLst>
                <a:sym typeface="Wingdings" panose="05000000000000000000" pitchFamily="2" charset="2"/>
              </a:rPr>
              <a:t></a:t>
            </a:r>
            <a:endParaRPr lang="en-I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0890D-69F8-6201-8B45-27CB077B6BD4}"/>
              </a:ext>
            </a:extLst>
          </p:cNvPr>
          <p:cNvSpPr txBox="1"/>
          <p:nvPr/>
        </p:nvSpPr>
        <p:spPr>
          <a:xfrm>
            <a:off x="12705347" y="7782325"/>
            <a:ext cx="185286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RYMEC, ISE DEPT.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315</Words>
  <Application>Microsoft Office PowerPoint</Application>
  <PresentationFormat>Custom</PresentationFormat>
  <Paragraphs>61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 Narrow</vt:lpstr>
      <vt:lpstr>Wingdings</vt:lpstr>
      <vt:lpstr>Nunito Semi Bold</vt:lpstr>
      <vt:lpstr>Arial</vt:lpstr>
      <vt:lpstr>Petrona Bold</vt:lpstr>
      <vt:lpstr>Calibri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SIRI SURESHBABU</cp:lastModifiedBy>
  <cp:revision>14</cp:revision>
  <dcterms:created xsi:type="dcterms:W3CDTF">2025-03-19T13:25:47Z</dcterms:created>
  <dcterms:modified xsi:type="dcterms:W3CDTF">2025-03-29T11:58:19Z</dcterms:modified>
</cp:coreProperties>
</file>